
<file path=[Content_Types].xml><?xml version="1.0" encoding="utf-8"?>
<Types xmlns="http://schemas.openxmlformats.org/package/2006/content-types">
  <Default Extension="xml" ContentType="application/xml"/>
  <Default Extension="jpeg" ContentType="image/jpeg"/>
  <Default Extension="bin" ContentType="application/vnd.openxmlformats-officedocument.presentationml.printerSettings"/>
  <Default Extension="rels" ContentType="application/vnd.openxmlformats-package.relationships+xml"/>
  <Default Extension="jpg" ContentType="image/jpeg"/>
  <Default Extension="emf" ContentType="image/x-em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Lst>
  <p:sldSz cx="40233600" cy="40233600"/>
  <p:notesSz cx="6858000" cy="9144000"/>
  <p:defaultTextStyle>
    <a:defPPr>
      <a:defRPr lang="en-US"/>
    </a:defPPr>
    <a:lvl1pPr marL="0" algn="l" defTabSz="2299030" rtl="0" eaLnBrk="1" latinLnBrk="0" hangingPunct="1">
      <a:defRPr sz="9100" kern="1200">
        <a:solidFill>
          <a:schemeClr val="tx1"/>
        </a:solidFill>
        <a:latin typeface="+mn-lt"/>
        <a:ea typeface="+mn-ea"/>
        <a:cs typeface="+mn-cs"/>
      </a:defRPr>
    </a:lvl1pPr>
    <a:lvl2pPr marL="2299030" algn="l" defTabSz="2299030" rtl="0" eaLnBrk="1" latinLnBrk="0" hangingPunct="1">
      <a:defRPr sz="9100" kern="1200">
        <a:solidFill>
          <a:schemeClr val="tx1"/>
        </a:solidFill>
        <a:latin typeface="+mn-lt"/>
        <a:ea typeface="+mn-ea"/>
        <a:cs typeface="+mn-cs"/>
      </a:defRPr>
    </a:lvl2pPr>
    <a:lvl3pPr marL="4598060" algn="l" defTabSz="2299030" rtl="0" eaLnBrk="1" latinLnBrk="0" hangingPunct="1">
      <a:defRPr sz="9100" kern="1200">
        <a:solidFill>
          <a:schemeClr val="tx1"/>
        </a:solidFill>
        <a:latin typeface="+mn-lt"/>
        <a:ea typeface="+mn-ea"/>
        <a:cs typeface="+mn-cs"/>
      </a:defRPr>
    </a:lvl3pPr>
    <a:lvl4pPr marL="6897091" algn="l" defTabSz="2299030" rtl="0" eaLnBrk="1" latinLnBrk="0" hangingPunct="1">
      <a:defRPr sz="9100" kern="1200">
        <a:solidFill>
          <a:schemeClr val="tx1"/>
        </a:solidFill>
        <a:latin typeface="+mn-lt"/>
        <a:ea typeface="+mn-ea"/>
        <a:cs typeface="+mn-cs"/>
      </a:defRPr>
    </a:lvl4pPr>
    <a:lvl5pPr marL="9196121" algn="l" defTabSz="2299030" rtl="0" eaLnBrk="1" latinLnBrk="0" hangingPunct="1">
      <a:defRPr sz="9100" kern="1200">
        <a:solidFill>
          <a:schemeClr val="tx1"/>
        </a:solidFill>
        <a:latin typeface="+mn-lt"/>
        <a:ea typeface="+mn-ea"/>
        <a:cs typeface="+mn-cs"/>
      </a:defRPr>
    </a:lvl5pPr>
    <a:lvl6pPr marL="11495151" algn="l" defTabSz="2299030" rtl="0" eaLnBrk="1" latinLnBrk="0" hangingPunct="1">
      <a:defRPr sz="9100" kern="1200">
        <a:solidFill>
          <a:schemeClr val="tx1"/>
        </a:solidFill>
        <a:latin typeface="+mn-lt"/>
        <a:ea typeface="+mn-ea"/>
        <a:cs typeface="+mn-cs"/>
      </a:defRPr>
    </a:lvl6pPr>
    <a:lvl7pPr marL="13794181" algn="l" defTabSz="2299030" rtl="0" eaLnBrk="1" latinLnBrk="0" hangingPunct="1">
      <a:defRPr sz="9100" kern="1200">
        <a:solidFill>
          <a:schemeClr val="tx1"/>
        </a:solidFill>
        <a:latin typeface="+mn-lt"/>
        <a:ea typeface="+mn-ea"/>
        <a:cs typeface="+mn-cs"/>
      </a:defRPr>
    </a:lvl7pPr>
    <a:lvl8pPr marL="16093211" algn="l" defTabSz="2299030" rtl="0" eaLnBrk="1" latinLnBrk="0" hangingPunct="1">
      <a:defRPr sz="9100" kern="1200">
        <a:solidFill>
          <a:schemeClr val="tx1"/>
        </a:solidFill>
        <a:latin typeface="+mn-lt"/>
        <a:ea typeface="+mn-ea"/>
        <a:cs typeface="+mn-cs"/>
      </a:defRPr>
    </a:lvl8pPr>
    <a:lvl9pPr marL="18392242" algn="l" defTabSz="2299030" rtl="0" eaLnBrk="1" latinLnBrk="0" hangingPunct="1">
      <a:defRPr sz="91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prnPr scaleToFitPaper="1"/>
  <p:extLst>
    <p:ext uri="{E76CE94A-603C-4142-B9EB-6D1370010A27}">
      <p14:discardImageEditData xmlns:p14="http://schemas.microsoft.com/office/powerpoint/2010/main" val="0"/>
    </p:ext>
    <p:ext uri="{D31A062A-798A-4329-ABDD-BBA856620510}">
      <p14:defaultImageDpi xmlns:p14="http://schemas.microsoft.com/office/powerpoint/2010/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snapToObjects="1">
      <p:cViewPr varScale="1">
        <p:scale>
          <a:sx n="14" d="100"/>
          <a:sy n="14" d="100"/>
        </p:scale>
        <p:origin x="-2144" y="-104"/>
      </p:cViewPr>
      <p:guideLst>
        <p:guide orient="horz" pos="12672"/>
        <p:guide pos="12672"/>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3" Type="http://schemas.openxmlformats.org/officeDocument/2006/relationships/printerSettings" Target="printerSettings/printerSettings1.bin"/><Relationship Id="rId4" Type="http://schemas.openxmlformats.org/officeDocument/2006/relationships/presProps" Target="presProps.xml"/><Relationship Id="rId5" Type="http://schemas.openxmlformats.org/officeDocument/2006/relationships/viewProps" Target="viewProps.xml"/><Relationship Id="rId6" Type="http://schemas.openxmlformats.org/officeDocument/2006/relationships/theme" Target="theme/theme1.xml"/><Relationship Id="rId7"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 Target="slides/slide1.xml"/></Relationships>
</file>

<file path=ppt/media/image1.jp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3017520" y="12498496"/>
            <a:ext cx="34198560" cy="8624147"/>
          </a:xfrm>
        </p:spPr>
        <p:txBody>
          <a:bodyPr/>
          <a:lstStyle/>
          <a:p>
            <a:r>
              <a:rPr lang="en-US" smtClean="0"/>
              <a:t>Click to edit Master title style</a:t>
            </a:r>
            <a:endParaRPr lang="en-US"/>
          </a:p>
        </p:txBody>
      </p:sp>
      <p:sp>
        <p:nvSpPr>
          <p:cNvPr id="3" name="Subtitle 2"/>
          <p:cNvSpPr>
            <a:spLocks noGrp="1"/>
          </p:cNvSpPr>
          <p:nvPr>
            <p:ph type="subTitle" idx="1"/>
          </p:nvPr>
        </p:nvSpPr>
        <p:spPr>
          <a:xfrm>
            <a:off x="6035040" y="22799040"/>
            <a:ext cx="28163520" cy="10281920"/>
          </a:xfrm>
        </p:spPr>
        <p:txBody>
          <a:bodyPr/>
          <a:lstStyle>
            <a:lvl1pPr marL="0" indent="0" algn="ctr">
              <a:buNone/>
              <a:defRPr>
                <a:solidFill>
                  <a:schemeClr val="tx1">
                    <a:tint val="75000"/>
                  </a:schemeClr>
                </a:solidFill>
              </a:defRPr>
            </a:lvl1pPr>
            <a:lvl2pPr marL="2299030" indent="0" algn="ctr">
              <a:buNone/>
              <a:defRPr>
                <a:solidFill>
                  <a:schemeClr val="tx1">
                    <a:tint val="75000"/>
                  </a:schemeClr>
                </a:solidFill>
              </a:defRPr>
            </a:lvl2pPr>
            <a:lvl3pPr marL="4598060" indent="0" algn="ctr">
              <a:buNone/>
              <a:defRPr>
                <a:solidFill>
                  <a:schemeClr val="tx1">
                    <a:tint val="75000"/>
                  </a:schemeClr>
                </a:solidFill>
              </a:defRPr>
            </a:lvl3pPr>
            <a:lvl4pPr marL="6897091" indent="0" algn="ctr">
              <a:buNone/>
              <a:defRPr>
                <a:solidFill>
                  <a:schemeClr val="tx1">
                    <a:tint val="75000"/>
                  </a:schemeClr>
                </a:solidFill>
              </a:defRPr>
            </a:lvl4pPr>
            <a:lvl5pPr marL="9196121" indent="0" algn="ctr">
              <a:buNone/>
              <a:defRPr>
                <a:solidFill>
                  <a:schemeClr val="tx1">
                    <a:tint val="75000"/>
                  </a:schemeClr>
                </a:solidFill>
              </a:defRPr>
            </a:lvl5pPr>
            <a:lvl6pPr marL="11495151" indent="0" algn="ctr">
              <a:buNone/>
              <a:defRPr>
                <a:solidFill>
                  <a:schemeClr val="tx1">
                    <a:tint val="75000"/>
                  </a:schemeClr>
                </a:solidFill>
              </a:defRPr>
            </a:lvl6pPr>
            <a:lvl7pPr marL="13794181" indent="0" algn="ctr">
              <a:buNone/>
              <a:defRPr>
                <a:solidFill>
                  <a:schemeClr val="tx1">
                    <a:tint val="75000"/>
                  </a:schemeClr>
                </a:solidFill>
              </a:defRPr>
            </a:lvl7pPr>
            <a:lvl8pPr marL="16093211" indent="0" algn="ctr">
              <a:buNone/>
              <a:defRPr>
                <a:solidFill>
                  <a:schemeClr val="tx1">
                    <a:tint val="75000"/>
                  </a:schemeClr>
                </a:solidFill>
              </a:defRPr>
            </a:lvl8pPr>
            <a:lvl9pPr marL="18392242"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3BCED96B-BDFF-4147-8009-FAB27E347F34}" type="datetimeFigureOut">
              <a:rPr lang="en-US" smtClean="0"/>
              <a:t>12/16/14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211C0FB-E77A-7443-AA58-EF9F5B98B51E}" type="slidenum">
              <a:rPr lang="en-US" smtClean="0"/>
              <a:t>‹#›</a:t>
            </a:fld>
            <a:endParaRPr lang="en-US"/>
          </a:p>
        </p:txBody>
      </p:sp>
    </p:spTree>
    <p:extLst>
      <p:ext uri="{BB962C8B-B14F-4D97-AF65-F5344CB8AC3E}">
        <p14:creationId xmlns:p14="http://schemas.microsoft.com/office/powerpoint/2010/main" val="260754077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3BCED96B-BDFF-4147-8009-FAB27E347F34}" type="datetimeFigureOut">
              <a:rPr lang="en-US" smtClean="0"/>
              <a:t>12/16/14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211C0FB-E77A-7443-AA58-EF9F5B98B51E}" type="slidenum">
              <a:rPr lang="en-US" smtClean="0"/>
              <a:t>‹#›</a:t>
            </a:fld>
            <a:endParaRPr lang="en-US"/>
          </a:p>
        </p:txBody>
      </p:sp>
    </p:spTree>
    <p:extLst>
      <p:ext uri="{BB962C8B-B14F-4D97-AF65-F5344CB8AC3E}">
        <p14:creationId xmlns:p14="http://schemas.microsoft.com/office/powerpoint/2010/main" val="168452878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28349379" y="9453036"/>
            <a:ext cx="39828470" cy="201391520"/>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8849997" y="9453036"/>
            <a:ext cx="118828820" cy="201391520"/>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3BCED96B-BDFF-4147-8009-FAB27E347F34}" type="datetimeFigureOut">
              <a:rPr lang="en-US" smtClean="0"/>
              <a:t>12/16/14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211C0FB-E77A-7443-AA58-EF9F5B98B51E}" type="slidenum">
              <a:rPr lang="en-US" smtClean="0"/>
              <a:t>‹#›</a:t>
            </a:fld>
            <a:endParaRPr lang="en-US"/>
          </a:p>
        </p:txBody>
      </p:sp>
    </p:spTree>
    <p:extLst>
      <p:ext uri="{BB962C8B-B14F-4D97-AF65-F5344CB8AC3E}">
        <p14:creationId xmlns:p14="http://schemas.microsoft.com/office/powerpoint/2010/main" val="402938976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3BCED96B-BDFF-4147-8009-FAB27E347F34}" type="datetimeFigureOut">
              <a:rPr lang="en-US" smtClean="0"/>
              <a:t>12/16/14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211C0FB-E77A-7443-AA58-EF9F5B98B51E}" type="slidenum">
              <a:rPr lang="en-US" smtClean="0"/>
              <a:t>‹#›</a:t>
            </a:fld>
            <a:endParaRPr lang="en-US"/>
          </a:p>
        </p:txBody>
      </p:sp>
    </p:spTree>
    <p:extLst>
      <p:ext uri="{BB962C8B-B14F-4D97-AF65-F5344CB8AC3E}">
        <p14:creationId xmlns:p14="http://schemas.microsoft.com/office/powerpoint/2010/main" val="338513886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3178177" y="25853816"/>
            <a:ext cx="34198560" cy="7990840"/>
          </a:xfrm>
        </p:spPr>
        <p:txBody>
          <a:bodyPr anchor="t"/>
          <a:lstStyle>
            <a:lvl1pPr algn="l">
              <a:defRPr sz="20100" b="1" cap="all"/>
            </a:lvl1pPr>
          </a:lstStyle>
          <a:p>
            <a:r>
              <a:rPr lang="en-US" smtClean="0"/>
              <a:t>Click to edit Master title style</a:t>
            </a:r>
            <a:endParaRPr lang="en-US"/>
          </a:p>
        </p:txBody>
      </p:sp>
      <p:sp>
        <p:nvSpPr>
          <p:cNvPr id="3" name="Text Placeholder 2"/>
          <p:cNvSpPr>
            <a:spLocks noGrp="1"/>
          </p:cNvSpPr>
          <p:nvPr>
            <p:ph type="body" idx="1"/>
          </p:nvPr>
        </p:nvSpPr>
        <p:spPr>
          <a:xfrm>
            <a:off x="3178177" y="17052719"/>
            <a:ext cx="34198560" cy="8801097"/>
          </a:xfrm>
        </p:spPr>
        <p:txBody>
          <a:bodyPr anchor="b"/>
          <a:lstStyle>
            <a:lvl1pPr marL="0" indent="0">
              <a:buNone/>
              <a:defRPr sz="10100">
                <a:solidFill>
                  <a:schemeClr val="tx1">
                    <a:tint val="75000"/>
                  </a:schemeClr>
                </a:solidFill>
              </a:defRPr>
            </a:lvl1pPr>
            <a:lvl2pPr marL="2299030" indent="0">
              <a:buNone/>
              <a:defRPr sz="9100">
                <a:solidFill>
                  <a:schemeClr val="tx1">
                    <a:tint val="75000"/>
                  </a:schemeClr>
                </a:solidFill>
              </a:defRPr>
            </a:lvl2pPr>
            <a:lvl3pPr marL="4598060" indent="0">
              <a:buNone/>
              <a:defRPr sz="8000">
                <a:solidFill>
                  <a:schemeClr val="tx1">
                    <a:tint val="75000"/>
                  </a:schemeClr>
                </a:solidFill>
              </a:defRPr>
            </a:lvl3pPr>
            <a:lvl4pPr marL="6897091" indent="0">
              <a:buNone/>
              <a:defRPr sz="7000">
                <a:solidFill>
                  <a:schemeClr val="tx1">
                    <a:tint val="75000"/>
                  </a:schemeClr>
                </a:solidFill>
              </a:defRPr>
            </a:lvl4pPr>
            <a:lvl5pPr marL="9196121" indent="0">
              <a:buNone/>
              <a:defRPr sz="7000">
                <a:solidFill>
                  <a:schemeClr val="tx1">
                    <a:tint val="75000"/>
                  </a:schemeClr>
                </a:solidFill>
              </a:defRPr>
            </a:lvl5pPr>
            <a:lvl6pPr marL="11495151" indent="0">
              <a:buNone/>
              <a:defRPr sz="7000">
                <a:solidFill>
                  <a:schemeClr val="tx1">
                    <a:tint val="75000"/>
                  </a:schemeClr>
                </a:solidFill>
              </a:defRPr>
            </a:lvl6pPr>
            <a:lvl7pPr marL="13794181" indent="0">
              <a:buNone/>
              <a:defRPr sz="7000">
                <a:solidFill>
                  <a:schemeClr val="tx1">
                    <a:tint val="75000"/>
                  </a:schemeClr>
                </a:solidFill>
              </a:defRPr>
            </a:lvl7pPr>
            <a:lvl8pPr marL="16093211" indent="0">
              <a:buNone/>
              <a:defRPr sz="7000">
                <a:solidFill>
                  <a:schemeClr val="tx1">
                    <a:tint val="75000"/>
                  </a:schemeClr>
                </a:solidFill>
              </a:defRPr>
            </a:lvl8pPr>
            <a:lvl9pPr marL="18392242" indent="0">
              <a:buNone/>
              <a:defRPr sz="70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3BCED96B-BDFF-4147-8009-FAB27E347F34}" type="datetimeFigureOut">
              <a:rPr lang="en-US" smtClean="0"/>
              <a:t>12/16/14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211C0FB-E77A-7443-AA58-EF9F5B98B51E}" type="slidenum">
              <a:rPr lang="en-US" smtClean="0"/>
              <a:t>‹#›</a:t>
            </a:fld>
            <a:endParaRPr lang="en-US"/>
          </a:p>
        </p:txBody>
      </p:sp>
    </p:spTree>
    <p:extLst>
      <p:ext uri="{BB962C8B-B14F-4D97-AF65-F5344CB8AC3E}">
        <p14:creationId xmlns:p14="http://schemas.microsoft.com/office/powerpoint/2010/main" val="192373703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8849999" y="55079053"/>
            <a:ext cx="79328643" cy="155765503"/>
          </a:xfrm>
        </p:spPr>
        <p:txBody>
          <a:bodyPr/>
          <a:lstStyle>
            <a:lvl1pPr>
              <a:defRPr sz="14100"/>
            </a:lvl1pPr>
            <a:lvl2pPr>
              <a:defRPr sz="12100"/>
            </a:lvl2pPr>
            <a:lvl3pPr>
              <a:defRPr sz="10100"/>
            </a:lvl3pPr>
            <a:lvl4pPr>
              <a:defRPr sz="9100"/>
            </a:lvl4pPr>
            <a:lvl5pPr>
              <a:defRPr sz="9100"/>
            </a:lvl5pPr>
            <a:lvl6pPr>
              <a:defRPr sz="9100"/>
            </a:lvl6pPr>
            <a:lvl7pPr>
              <a:defRPr sz="9100"/>
            </a:lvl7pPr>
            <a:lvl8pPr>
              <a:defRPr sz="9100"/>
            </a:lvl8pPr>
            <a:lvl9pPr>
              <a:defRPr sz="91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88849200" y="55079053"/>
            <a:ext cx="79328647" cy="155765503"/>
          </a:xfrm>
        </p:spPr>
        <p:txBody>
          <a:bodyPr/>
          <a:lstStyle>
            <a:lvl1pPr>
              <a:defRPr sz="14100"/>
            </a:lvl1pPr>
            <a:lvl2pPr>
              <a:defRPr sz="12100"/>
            </a:lvl2pPr>
            <a:lvl3pPr>
              <a:defRPr sz="10100"/>
            </a:lvl3pPr>
            <a:lvl4pPr>
              <a:defRPr sz="9100"/>
            </a:lvl4pPr>
            <a:lvl5pPr>
              <a:defRPr sz="9100"/>
            </a:lvl5pPr>
            <a:lvl6pPr>
              <a:defRPr sz="9100"/>
            </a:lvl6pPr>
            <a:lvl7pPr>
              <a:defRPr sz="9100"/>
            </a:lvl7pPr>
            <a:lvl8pPr>
              <a:defRPr sz="9100"/>
            </a:lvl8pPr>
            <a:lvl9pPr>
              <a:defRPr sz="91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3BCED96B-BDFF-4147-8009-FAB27E347F34}" type="datetimeFigureOut">
              <a:rPr lang="en-US" smtClean="0"/>
              <a:t>12/16/14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211C0FB-E77A-7443-AA58-EF9F5B98B51E}" type="slidenum">
              <a:rPr lang="en-US" smtClean="0"/>
              <a:t>‹#›</a:t>
            </a:fld>
            <a:endParaRPr lang="en-US"/>
          </a:p>
        </p:txBody>
      </p:sp>
    </p:spTree>
    <p:extLst>
      <p:ext uri="{BB962C8B-B14F-4D97-AF65-F5344CB8AC3E}">
        <p14:creationId xmlns:p14="http://schemas.microsoft.com/office/powerpoint/2010/main" val="368099047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2011680" y="1611210"/>
            <a:ext cx="36210240" cy="6705600"/>
          </a:xfrm>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2011680" y="9005996"/>
            <a:ext cx="17776827" cy="3753270"/>
          </a:xfrm>
        </p:spPr>
        <p:txBody>
          <a:bodyPr anchor="b"/>
          <a:lstStyle>
            <a:lvl1pPr marL="0" indent="0">
              <a:buNone/>
              <a:defRPr sz="12100" b="1"/>
            </a:lvl1pPr>
            <a:lvl2pPr marL="2299030" indent="0">
              <a:buNone/>
              <a:defRPr sz="10100" b="1"/>
            </a:lvl2pPr>
            <a:lvl3pPr marL="4598060" indent="0">
              <a:buNone/>
              <a:defRPr sz="9100" b="1"/>
            </a:lvl3pPr>
            <a:lvl4pPr marL="6897091" indent="0">
              <a:buNone/>
              <a:defRPr sz="8000" b="1"/>
            </a:lvl4pPr>
            <a:lvl5pPr marL="9196121" indent="0">
              <a:buNone/>
              <a:defRPr sz="8000" b="1"/>
            </a:lvl5pPr>
            <a:lvl6pPr marL="11495151" indent="0">
              <a:buNone/>
              <a:defRPr sz="8000" b="1"/>
            </a:lvl6pPr>
            <a:lvl7pPr marL="13794181" indent="0">
              <a:buNone/>
              <a:defRPr sz="8000" b="1"/>
            </a:lvl7pPr>
            <a:lvl8pPr marL="16093211" indent="0">
              <a:buNone/>
              <a:defRPr sz="8000" b="1"/>
            </a:lvl8pPr>
            <a:lvl9pPr marL="18392242" indent="0">
              <a:buNone/>
              <a:defRPr sz="8000" b="1"/>
            </a:lvl9pPr>
          </a:lstStyle>
          <a:p>
            <a:pPr lvl="0"/>
            <a:r>
              <a:rPr lang="en-US" smtClean="0"/>
              <a:t>Click to edit Master text styles</a:t>
            </a:r>
          </a:p>
        </p:txBody>
      </p:sp>
      <p:sp>
        <p:nvSpPr>
          <p:cNvPr id="4" name="Content Placeholder 3"/>
          <p:cNvSpPr>
            <a:spLocks noGrp="1"/>
          </p:cNvSpPr>
          <p:nvPr>
            <p:ph sz="half" idx="2"/>
          </p:nvPr>
        </p:nvSpPr>
        <p:spPr>
          <a:xfrm>
            <a:off x="2011680" y="12759266"/>
            <a:ext cx="17776827" cy="23180890"/>
          </a:xfrm>
        </p:spPr>
        <p:txBody>
          <a:bodyPr/>
          <a:lstStyle>
            <a:lvl1pPr>
              <a:defRPr sz="12100"/>
            </a:lvl1pPr>
            <a:lvl2pPr>
              <a:defRPr sz="10100"/>
            </a:lvl2pPr>
            <a:lvl3pPr>
              <a:defRPr sz="9100"/>
            </a:lvl3pPr>
            <a:lvl4pPr>
              <a:defRPr sz="8000"/>
            </a:lvl4pPr>
            <a:lvl5pPr>
              <a:defRPr sz="8000"/>
            </a:lvl5pPr>
            <a:lvl6pPr>
              <a:defRPr sz="8000"/>
            </a:lvl6pPr>
            <a:lvl7pPr>
              <a:defRPr sz="8000"/>
            </a:lvl7pPr>
            <a:lvl8pPr>
              <a:defRPr sz="8000"/>
            </a:lvl8pPr>
            <a:lvl9pPr>
              <a:defRPr sz="8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20438112" y="9005996"/>
            <a:ext cx="17783810" cy="3753270"/>
          </a:xfrm>
        </p:spPr>
        <p:txBody>
          <a:bodyPr anchor="b"/>
          <a:lstStyle>
            <a:lvl1pPr marL="0" indent="0">
              <a:buNone/>
              <a:defRPr sz="12100" b="1"/>
            </a:lvl1pPr>
            <a:lvl2pPr marL="2299030" indent="0">
              <a:buNone/>
              <a:defRPr sz="10100" b="1"/>
            </a:lvl2pPr>
            <a:lvl3pPr marL="4598060" indent="0">
              <a:buNone/>
              <a:defRPr sz="9100" b="1"/>
            </a:lvl3pPr>
            <a:lvl4pPr marL="6897091" indent="0">
              <a:buNone/>
              <a:defRPr sz="8000" b="1"/>
            </a:lvl4pPr>
            <a:lvl5pPr marL="9196121" indent="0">
              <a:buNone/>
              <a:defRPr sz="8000" b="1"/>
            </a:lvl5pPr>
            <a:lvl6pPr marL="11495151" indent="0">
              <a:buNone/>
              <a:defRPr sz="8000" b="1"/>
            </a:lvl6pPr>
            <a:lvl7pPr marL="13794181" indent="0">
              <a:buNone/>
              <a:defRPr sz="8000" b="1"/>
            </a:lvl7pPr>
            <a:lvl8pPr marL="16093211" indent="0">
              <a:buNone/>
              <a:defRPr sz="8000" b="1"/>
            </a:lvl8pPr>
            <a:lvl9pPr marL="18392242" indent="0">
              <a:buNone/>
              <a:defRPr sz="8000" b="1"/>
            </a:lvl9pPr>
          </a:lstStyle>
          <a:p>
            <a:pPr lvl="0"/>
            <a:r>
              <a:rPr lang="en-US" smtClean="0"/>
              <a:t>Click to edit Master text styles</a:t>
            </a:r>
          </a:p>
        </p:txBody>
      </p:sp>
      <p:sp>
        <p:nvSpPr>
          <p:cNvPr id="6" name="Content Placeholder 5"/>
          <p:cNvSpPr>
            <a:spLocks noGrp="1"/>
          </p:cNvSpPr>
          <p:nvPr>
            <p:ph sz="quarter" idx="4"/>
          </p:nvPr>
        </p:nvSpPr>
        <p:spPr>
          <a:xfrm>
            <a:off x="20438112" y="12759266"/>
            <a:ext cx="17783810" cy="23180890"/>
          </a:xfrm>
        </p:spPr>
        <p:txBody>
          <a:bodyPr/>
          <a:lstStyle>
            <a:lvl1pPr>
              <a:defRPr sz="12100"/>
            </a:lvl1pPr>
            <a:lvl2pPr>
              <a:defRPr sz="10100"/>
            </a:lvl2pPr>
            <a:lvl3pPr>
              <a:defRPr sz="9100"/>
            </a:lvl3pPr>
            <a:lvl4pPr>
              <a:defRPr sz="8000"/>
            </a:lvl4pPr>
            <a:lvl5pPr>
              <a:defRPr sz="8000"/>
            </a:lvl5pPr>
            <a:lvl6pPr>
              <a:defRPr sz="8000"/>
            </a:lvl6pPr>
            <a:lvl7pPr>
              <a:defRPr sz="8000"/>
            </a:lvl7pPr>
            <a:lvl8pPr>
              <a:defRPr sz="8000"/>
            </a:lvl8pPr>
            <a:lvl9pPr>
              <a:defRPr sz="8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3BCED96B-BDFF-4147-8009-FAB27E347F34}" type="datetimeFigureOut">
              <a:rPr lang="en-US" smtClean="0"/>
              <a:t>12/16/14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E211C0FB-E77A-7443-AA58-EF9F5B98B51E}" type="slidenum">
              <a:rPr lang="en-US" smtClean="0"/>
              <a:t>‹#›</a:t>
            </a:fld>
            <a:endParaRPr lang="en-US"/>
          </a:p>
        </p:txBody>
      </p:sp>
    </p:spTree>
    <p:extLst>
      <p:ext uri="{BB962C8B-B14F-4D97-AF65-F5344CB8AC3E}">
        <p14:creationId xmlns:p14="http://schemas.microsoft.com/office/powerpoint/2010/main" val="132010170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3BCED96B-BDFF-4147-8009-FAB27E347F34}" type="datetimeFigureOut">
              <a:rPr lang="en-US" smtClean="0"/>
              <a:t>12/16/14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E211C0FB-E77A-7443-AA58-EF9F5B98B51E}" type="slidenum">
              <a:rPr lang="en-US" smtClean="0"/>
              <a:t>‹#›</a:t>
            </a:fld>
            <a:endParaRPr lang="en-US"/>
          </a:p>
        </p:txBody>
      </p:sp>
    </p:spTree>
    <p:extLst>
      <p:ext uri="{BB962C8B-B14F-4D97-AF65-F5344CB8AC3E}">
        <p14:creationId xmlns:p14="http://schemas.microsoft.com/office/powerpoint/2010/main" val="138289748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3BCED96B-BDFF-4147-8009-FAB27E347F34}" type="datetimeFigureOut">
              <a:rPr lang="en-US" smtClean="0"/>
              <a:t>12/16/14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E211C0FB-E77A-7443-AA58-EF9F5B98B51E}" type="slidenum">
              <a:rPr lang="en-US" smtClean="0"/>
              <a:t>‹#›</a:t>
            </a:fld>
            <a:endParaRPr lang="en-US"/>
          </a:p>
        </p:txBody>
      </p:sp>
    </p:spTree>
    <p:extLst>
      <p:ext uri="{BB962C8B-B14F-4D97-AF65-F5344CB8AC3E}">
        <p14:creationId xmlns:p14="http://schemas.microsoft.com/office/powerpoint/2010/main" val="160166234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011682" y="1601893"/>
            <a:ext cx="13236577" cy="6817360"/>
          </a:xfrm>
        </p:spPr>
        <p:txBody>
          <a:bodyPr anchor="b"/>
          <a:lstStyle>
            <a:lvl1pPr algn="l">
              <a:defRPr sz="10100" b="1"/>
            </a:lvl1pPr>
          </a:lstStyle>
          <a:p>
            <a:r>
              <a:rPr lang="en-US" smtClean="0"/>
              <a:t>Click to edit Master title style</a:t>
            </a:r>
            <a:endParaRPr lang="en-US"/>
          </a:p>
        </p:txBody>
      </p:sp>
      <p:sp>
        <p:nvSpPr>
          <p:cNvPr id="3" name="Content Placeholder 2"/>
          <p:cNvSpPr>
            <a:spLocks noGrp="1"/>
          </p:cNvSpPr>
          <p:nvPr>
            <p:ph idx="1"/>
          </p:nvPr>
        </p:nvSpPr>
        <p:spPr>
          <a:xfrm>
            <a:off x="15730220" y="1601896"/>
            <a:ext cx="22491700" cy="34338263"/>
          </a:xfrm>
        </p:spPr>
        <p:txBody>
          <a:bodyPr/>
          <a:lstStyle>
            <a:lvl1pPr>
              <a:defRPr sz="16100"/>
            </a:lvl1pPr>
            <a:lvl2pPr>
              <a:defRPr sz="14100"/>
            </a:lvl2pPr>
            <a:lvl3pPr>
              <a:defRPr sz="12100"/>
            </a:lvl3pPr>
            <a:lvl4pPr>
              <a:defRPr sz="10100"/>
            </a:lvl4pPr>
            <a:lvl5pPr>
              <a:defRPr sz="10100"/>
            </a:lvl5pPr>
            <a:lvl6pPr>
              <a:defRPr sz="10100"/>
            </a:lvl6pPr>
            <a:lvl7pPr>
              <a:defRPr sz="10100"/>
            </a:lvl7pPr>
            <a:lvl8pPr>
              <a:defRPr sz="10100"/>
            </a:lvl8pPr>
            <a:lvl9pPr>
              <a:defRPr sz="101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2011682" y="8419256"/>
            <a:ext cx="13236577" cy="27520903"/>
          </a:xfrm>
        </p:spPr>
        <p:txBody>
          <a:bodyPr/>
          <a:lstStyle>
            <a:lvl1pPr marL="0" indent="0">
              <a:buNone/>
              <a:defRPr sz="7000"/>
            </a:lvl1pPr>
            <a:lvl2pPr marL="2299030" indent="0">
              <a:buNone/>
              <a:defRPr sz="6000"/>
            </a:lvl2pPr>
            <a:lvl3pPr marL="4598060" indent="0">
              <a:buNone/>
              <a:defRPr sz="5000"/>
            </a:lvl3pPr>
            <a:lvl4pPr marL="6897091" indent="0">
              <a:buNone/>
              <a:defRPr sz="4500"/>
            </a:lvl4pPr>
            <a:lvl5pPr marL="9196121" indent="0">
              <a:buNone/>
              <a:defRPr sz="4500"/>
            </a:lvl5pPr>
            <a:lvl6pPr marL="11495151" indent="0">
              <a:buNone/>
              <a:defRPr sz="4500"/>
            </a:lvl6pPr>
            <a:lvl7pPr marL="13794181" indent="0">
              <a:buNone/>
              <a:defRPr sz="4500"/>
            </a:lvl7pPr>
            <a:lvl8pPr marL="16093211" indent="0">
              <a:buNone/>
              <a:defRPr sz="4500"/>
            </a:lvl8pPr>
            <a:lvl9pPr marL="18392242" indent="0">
              <a:buNone/>
              <a:defRPr sz="45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3BCED96B-BDFF-4147-8009-FAB27E347F34}" type="datetimeFigureOut">
              <a:rPr lang="en-US" smtClean="0"/>
              <a:t>12/16/14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211C0FB-E77A-7443-AA58-EF9F5B98B51E}" type="slidenum">
              <a:rPr lang="en-US" smtClean="0"/>
              <a:t>‹#›</a:t>
            </a:fld>
            <a:endParaRPr lang="en-US"/>
          </a:p>
        </p:txBody>
      </p:sp>
    </p:spTree>
    <p:extLst>
      <p:ext uri="{BB962C8B-B14F-4D97-AF65-F5344CB8AC3E}">
        <p14:creationId xmlns:p14="http://schemas.microsoft.com/office/powerpoint/2010/main" val="165227351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7886067" y="28163520"/>
            <a:ext cx="24140160" cy="3324863"/>
          </a:xfrm>
        </p:spPr>
        <p:txBody>
          <a:bodyPr anchor="b"/>
          <a:lstStyle>
            <a:lvl1pPr algn="l">
              <a:defRPr sz="10100" b="1"/>
            </a:lvl1pPr>
          </a:lstStyle>
          <a:p>
            <a:r>
              <a:rPr lang="en-US" smtClean="0"/>
              <a:t>Click to edit Master title style</a:t>
            </a:r>
            <a:endParaRPr lang="en-US"/>
          </a:p>
        </p:txBody>
      </p:sp>
      <p:sp>
        <p:nvSpPr>
          <p:cNvPr id="3" name="Picture Placeholder 2"/>
          <p:cNvSpPr>
            <a:spLocks noGrp="1"/>
          </p:cNvSpPr>
          <p:nvPr>
            <p:ph type="pic" idx="1"/>
          </p:nvPr>
        </p:nvSpPr>
        <p:spPr>
          <a:xfrm>
            <a:off x="7886067" y="3594947"/>
            <a:ext cx="24140160" cy="24140160"/>
          </a:xfrm>
        </p:spPr>
        <p:txBody>
          <a:bodyPr/>
          <a:lstStyle>
            <a:lvl1pPr marL="0" indent="0">
              <a:buNone/>
              <a:defRPr sz="16100"/>
            </a:lvl1pPr>
            <a:lvl2pPr marL="2299030" indent="0">
              <a:buNone/>
              <a:defRPr sz="14100"/>
            </a:lvl2pPr>
            <a:lvl3pPr marL="4598060" indent="0">
              <a:buNone/>
              <a:defRPr sz="12100"/>
            </a:lvl3pPr>
            <a:lvl4pPr marL="6897091" indent="0">
              <a:buNone/>
              <a:defRPr sz="10100"/>
            </a:lvl4pPr>
            <a:lvl5pPr marL="9196121" indent="0">
              <a:buNone/>
              <a:defRPr sz="10100"/>
            </a:lvl5pPr>
            <a:lvl6pPr marL="11495151" indent="0">
              <a:buNone/>
              <a:defRPr sz="10100"/>
            </a:lvl6pPr>
            <a:lvl7pPr marL="13794181" indent="0">
              <a:buNone/>
              <a:defRPr sz="10100"/>
            </a:lvl7pPr>
            <a:lvl8pPr marL="16093211" indent="0">
              <a:buNone/>
              <a:defRPr sz="10100"/>
            </a:lvl8pPr>
            <a:lvl9pPr marL="18392242" indent="0">
              <a:buNone/>
              <a:defRPr sz="10100"/>
            </a:lvl9pPr>
          </a:lstStyle>
          <a:p>
            <a:endParaRPr lang="en-US"/>
          </a:p>
        </p:txBody>
      </p:sp>
      <p:sp>
        <p:nvSpPr>
          <p:cNvPr id="4" name="Text Placeholder 3"/>
          <p:cNvSpPr>
            <a:spLocks noGrp="1"/>
          </p:cNvSpPr>
          <p:nvPr>
            <p:ph type="body" sz="half" idx="2"/>
          </p:nvPr>
        </p:nvSpPr>
        <p:spPr>
          <a:xfrm>
            <a:off x="7886067" y="31488383"/>
            <a:ext cx="24140160" cy="4721857"/>
          </a:xfrm>
        </p:spPr>
        <p:txBody>
          <a:bodyPr/>
          <a:lstStyle>
            <a:lvl1pPr marL="0" indent="0">
              <a:buNone/>
              <a:defRPr sz="7000"/>
            </a:lvl1pPr>
            <a:lvl2pPr marL="2299030" indent="0">
              <a:buNone/>
              <a:defRPr sz="6000"/>
            </a:lvl2pPr>
            <a:lvl3pPr marL="4598060" indent="0">
              <a:buNone/>
              <a:defRPr sz="5000"/>
            </a:lvl3pPr>
            <a:lvl4pPr marL="6897091" indent="0">
              <a:buNone/>
              <a:defRPr sz="4500"/>
            </a:lvl4pPr>
            <a:lvl5pPr marL="9196121" indent="0">
              <a:buNone/>
              <a:defRPr sz="4500"/>
            </a:lvl5pPr>
            <a:lvl6pPr marL="11495151" indent="0">
              <a:buNone/>
              <a:defRPr sz="4500"/>
            </a:lvl6pPr>
            <a:lvl7pPr marL="13794181" indent="0">
              <a:buNone/>
              <a:defRPr sz="4500"/>
            </a:lvl7pPr>
            <a:lvl8pPr marL="16093211" indent="0">
              <a:buNone/>
              <a:defRPr sz="4500"/>
            </a:lvl8pPr>
            <a:lvl9pPr marL="18392242" indent="0">
              <a:buNone/>
              <a:defRPr sz="45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3BCED96B-BDFF-4147-8009-FAB27E347F34}" type="datetimeFigureOut">
              <a:rPr lang="en-US" smtClean="0"/>
              <a:t>12/16/14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211C0FB-E77A-7443-AA58-EF9F5B98B51E}" type="slidenum">
              <a:rPr lang="en-US" smtClean="0"/>
              <a:t>‹#›</a:t>
            </a:fld>
            <a:endParaRPr lang="en-US"/>
          </a:p>
        </p:txBody>
      </p:sp>
    </p:spTree>
    <p:extLst>
      <p:ext uri="{BB962C8B-B14F-4D97-AF65-F5344CB8AC3E}">
        <p14:creationId xmlns:p14="http://schemas.microsoft.com/office/powerpoint/2010/main" val="2868701731"/>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011680" y="1611210"/>
            <a:ext cx="36210240" cy="6705600"/>
          </a:xfrm>
          <a:prstGeom prst="rect">
            <a:avLst/>
          </a:prstGeom>
        </p:spPr>
        <p:txBody>
          <a:bodyPr vert="horz" lIns="459806" tIns="229903" rIns="459806" bIns="229903"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2011680" y="9387843"/>
            <a:ext cx="36210240" cy="26552316"/>
          </a:xfrm>
          <a:prstGeom prst="rect">
            <a:avLst/>
          </a:prstGeom>
        </p:spPr>
        <p:txBody>
          <a:bodyPr vert="horz" lIns="459806" tIns="229903" rIns="459806" bIns="229903"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2011680" y="37290589"/>
            <a:ext cx="9387840" cy="2142067"/>
          </a:xfrm>
          <a:prstGeom prst="rect">
            <a:avLst/>
          </a:prstGeom>
        </p:spPr>
        <p:txBody>
          <a:bodyPr vert="horz" lIns="459806" tIns="229903" rIns="459806" bIns="229903" rtlCol="0" anchor="ctr"/>
          <a:lstStyle>
            <a:lvl1pPr algn="l">
              <a:defRPr sz="6000">
                <a:solidFill>
                  <a:schemeClr val="tx1">
                    <a:tint val="75000"/>
                  </a:schemeClr>
                </a:solidFill>
              </a:defRPr>
            </a:lvl1pPr>
          </a:lstStyle>
          <a:p>
            <a:fld id="{3BCED96B-BDFF-4147-8009-FAB27E347F34}" type="datetimeFigureOut">
              <a:rPr lang="en-US" smtClean="0"/>
              <a:t>12/16/14</a:t>
            </a:fld>
            <a:endParaRPr lang="en-US"/>
          </a:p>
        </p:txBody>
      </p:sp>
      <p:sp>
        <p:nvSpPr>
          <p:cNvPr id="5" name="Footer Placeholder 4"/>
          <p:cNvSpPr>
            <a:spLocks noGrp="1"/>
          </p:cNvSpPr>
          <p:nvPr>
            <p:ph type="ftr" sz="quarter" idx="3"/>
          </p:nvPr>
        </p:nvSpPr>
        <p:spPr>
          <a:xfrm>
            <a:off x="13746480" y="37290589"/>
            <a:ext cx="12740640" cy="2142067"/>
          </a:xfrm>
          <a:prstGeom prst="rect">
            <a:avLst/>
          </a:prstGeom>
        </p:spPr>
        <p:txBody>
          <a:bodyPr vert="horz" lIns="459806" tIns="229903" rIns="459806" bIns="229903" rtlCol="0" anchor="ctr"/>
          <a:lstStyle>
            <a:lvl1pPr algn="ctr">
              <a:defRPr sz="60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28834080" y="37290589"/>
            <a:ext cx="9387840" cy="2142067"/>
          </a:xfrm>
          <a:prstGeom prst="rect">
            <a:avLst/>
          </a:prstGeom>
        </p:spPr>
        <p:txBody>
          <a:bodyPr vert="horz" lIns="459806" tIns="229903" rIns="459806" bIns="229903" rtlCol="0" anchor="ctr"/>
          <a:lstStyle>
            <a:lvl1pPr algn="r">
              <a:defRPr sz="6000">
                <a:solidFill>
                  <a:schemeClr val="tx1">
                    <a:tint val="75000"/>
                  </a:schemeClr>
                </a:solidFill>
              </a:defRPr>
            </a:lvl1pPr>
          </a:lstStyle>
          <a:p>
            <a:fld id="{E211C0FB-E77A-7443-AA58-EF9F5B98B51E}" type="slidenum">
              <a:rPr lang="en-US" smtClean="0"/>
              <a:t>‹#›</a:t>
            </a:fld>
            <a:endParaRPr lang="en-US"/>
          </a:p>
        </p:txBody>
      </p:sp>
    </p:spTree>
    <p:extLst>
      <p:ext uri="{BB962C8B-B14F-4D97-AF65-F5344CB8AC3E}">
        <p14:creationId xmlns:p14="http://schemas.microsoft.com/office/powerpoint/2010/main" val="189233279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2299030" rtl="0" eaLnBrk="1" latinLnBrk="0" hangingPunct="1">
        <a:spcBef>
          <a:spcPct val="0"/>
        </a:spcBef>
        <a:buNone/>
        <a:defRPr sz="22100" kern="1200">
          <a:solidFill>
            <a:schemeClr val="tx1"/>
          </a:solidFill>
          <a:latin typeface="+mj-lt"/>
          <a:ea typeface="+mj-ea"/>
          <a:cs typeface="+mj-cs"/>
        </a:defRPr>
      </a:lvl1pPr>
    </p:titleStyle>
    <p:bodyStyle>
      <a:lvl1pPr marL="1724273" indent="-1724273" algn="l" defTabSz="2299030" rtl="0" eaLnBrk="1" latinLnBrk="0" hangingPunct="1">
        <a:spcBef>
          <a:spcPct val="20000"/>
        </a:spcBef>
        <a:buFont typeface="Arial"/>
        <a:buChar char="•"/>
        <a:defRPr sz="16100" kern="1200">
          <a:solidFill>
            <a:schemeClr val="tx1"/>
          </a:solidFill>
          <a:latin typeface="+mn-lt"/>
          <a:ea typeface="+mn-ea"/>
          <a:cs typeface="+mn-cs"/>
        </a:defRPr>
      </a:lvl1pPr>
      <a:lvl2pPr marL="3735924" indent="-1436894" algn="l" defTabSz="2299030" rtl="0" eaLnBrk="1" latinLnBrk="0" hangingPunct="1">
        <a:spcBef>
          <a:spcPct val="20000"/>
        </a:spcBef>
        <a:buFont typeface="Arial"/>
        <a:buChar char="–"/>
        <a:defRPr sz="14100" kern="1200">
          <a:solidFill>
            <a:schemeClr val="tx1"/>
          </a:solidFill>
          <a:latin typeface="+mn-lt"/>
          <a:ea typeface="+mn-ea"/>
          <a:cs typeface="+mn-cs"/>
        </a:defRPr>
      </a:lvl2pPr>
      <a:lvl3pPr marL="5747576" indent="-1149515" algn="l" defTabSz="2299030" rtl="0" eaLnBrk="1" latinLnBrk="0" hangingPunct="1">
        <a:spcBef>
          <a:spcPct val="20000"/>
        </a:spcBef>
        <a:buFont typeface="Arial"/>
        <a:buChar char="•"/>
        <a:defRPr sz="12100" kern="1200">
          <a:solidFill>
            <a:schemeClr val="tx1"/>
          </a:solidFill>
          <a:latin typeface="+mn-lt"/>
          <a:ea typeface="+mn-ea"/>
          <a:cs typeface="+mn-cs"/>
        </a:defRPr>
      </a:lvl3pPr>
      <a:lvl4pPr marL="8046606" indent="-1149515" algn="l" defTabSz="2299030" rtl="0" eaLnBrk="1" latinLnBrk="0" hangingPunct="1">
        <a:spcBef>
          <a:spcPct val="20000"/>
        </a:spcBef>
        <a:buFont typeface="Arial"/>
        <a:buChar char="–"/>
        <a:defRPr sz="10100" kern="1200">
          <a:solidFill>
            <a:schemeClr val="tx1"/>
          </a:solidFill>
          <a:latin typeface="+mn-lt"/>
          <a:ea typeface="+mn-ea"/>
          <a:cs typeface="+mn-cs"/>
        </a:defRPr>
      </a:lvl4pPr>
      <a:lvl5pPr marL="10345636" indent="-1149515" algn="l" defTabSz="2299030" rtl="0" eaLnBrk="1" latinLnBrk="0" hangingPunct="1">
        <a:spcBef>
          <a:spcPct val="20000"/>
        </a:spcBef>
        <a:buFont typeface="Arial"/>
        <a:buChar char="»"/>
        <a:defRPr sz="10100" kern="1200">
          <a:solidFill>
            <a:schemeClr val="tx1"/>
          </a:solidFill>
          <a:latin typeface="+mn-lt"/>
          <a:ea typeface="+mn-ea"/>
          <a:cs typeface="+mn-cs"/>
        </a:defRPr>
      </a:lvl5pPr>
      <a:lvl6pPr marL="12644666" indent="-1149515" algn="l" defTabSz="2299030" rtl="0" eaLnBrk="1" latinLnBrk="0" hangingPunct="1">
        <a:spcBef>
          <a:spcPct val="20000"/>
        </a:spcBef>
        <a:buFont typeface="Arial"/>
        <a:buChar char="•"/>
        <a:defRPr sz="10100" kern="1200">
          <a:solidFill>
            <a:schemeClr val="tx1"/>
          </a:solidFill>
          <a:latin typeface="+mn-lt"/>
          <a:ea typeface="+mn-ea"/>
          <a:cs typeface="+mn-cs"/>
        </a:defRPr>
      </a:lvl6pPr>
      <a:lvl7pPr marL="14943696" indent="-1149515" algn="l" defTabSz="2299030" rtl="0" eaLnBrk="1" latinLnBrk="0" hangingPunct="1">
        <a:spcBef>
          <a:spcPct val="20000"/>
        </a:spcBef>
        <a:buFont typeface="Arial"/>
        <a:buChar char="•"/>
        <a:defRPr sz="10100" kern="1200">
          <a:solidFill>
            <a:schemeClr val="tx1"/>
          </a:solidFill>
          <a:latin typeface="+mn-lt"/>
          <a:ea typeface="+mn-ea"/>
          <a:cs typeface="+mn-cs"/>
        </a:defRPr>
      </a:lvl7pPr>
      <a:lvl8pPr marL="17242727" indent="-1149515" algn="l" defTabSz="2299030" rtl="0" eaLnBrk="1" latinLnBrk="0" hangingPunct="1">
        <a:spcBef>
          <a:spcPct val="20000"/>
        </a:spcBef>
        <a:buFont typeface="Arial"/>
        <a:buChar char="•"/>
        <a:defRPr sz="10100" kern="1200">
          <a:solidFill>
            <a:schemeClr val="tx1"/>
          </a:solidFill>
          <a:latin typeface="+mn-lt"/>
          <a:ea typeface="+mn-ea"/>
          <a:cs typeface="+mn-cs"/>
        </a:defRPr>
      </a:lvl8pPr>
      <a:lvl9pPr marL="19541757" indent="-1149515" algn="l" defTabSz="2299030" rtl="0" eaLnBrk="1" latinLnBrk="0" hangingPunct="1">
        <a:spcBef>
          <a:spcPct val="20000"/>
        </a:spcBef>
        <a:buFont typeface="Arial"/>
        <a:buChar char="•"/>
        <a:defRPr sz="10100" kern="1200">
          <a:solidFill>
            <a:schemeClr val="tx1"/>
          </a:solidFill>
          <a:latin typeface="+mn-lt"/>
          <a:ea typeface="+mn-ea"/>
          <a:cs typeface="+mn-cs"/>
        </a:defRPr>
      </a:lvl9pPr>
    </p:bodyStyle>
    <p:otherStyle>
      <a:defPPr>
        <a:defRPr lang="en-US"/>
      </a:defPPr>
      <a:lvl1pPr marL="0" algn="l" defTabSz="2299030" rtl="0" eaLnBrk="1" latinLnBrk="0" hangingPunct="1">
        <a:defRPr sz="9100" kern="1200">
          <a:solidFill>
            <a:schemeClr val="tx1"/>
          </a:solidFill>
          <a:latin typeface="+mn-lt"/>
          <a:ea typeface="+mn-ea"/>
          <a:cs typeface="+mn-cs"/>
        </a:defRPr>
      </a:lvl1pPr>
      <a:lvl2pPr marL="2299030" algn="l" defTabSz="2299030" rtl="0" eaLnBrk="1" latinLnBrk="0" hangingPunct="1">
        <a:defRPr sz="9100" kern="1200">
          <a:solidFill>
            <a:schemeClr val="tx1"/>
          </a:solidFill>
          <a:latin typeface="+mn-lt"/>
          <a:ea typeface="+mn-ea"/>
          <a:cs typeface="+mn-cs"/>
        </a:defRPr>
      </a:lvl2pPr>
      <a:lvl3pPr marL="4598060" algn="l" defTabSz="2299030" rtl="0" eaLnBrk="1" latinLnBrk="0" hangingPunct="1">
        <a:defRPr sz="9100" kern="1200">
          <a:solidFill>
            <a:schemeClr val="tx1"/>
          </a:solidFill>
          <a:latin typeface="+mn-lt"/>
          <a:ea typeface="+mn-ea"/>
          <a:cs typeface="+mn-cs"/>
        </a:defRPr>
      </a:lvl3pPr>
      <a:lvl4pPr marL="6897091" algn="l" defTabSz="2299030" rtl="0" eaLnBrk="1" latinLnBrk="0" hangingPunct="1">
        <a:defRPr sz="9100" kern="1200">
          <a:solidFill>
            <a:schemeClr val="tx1"/>
          </a:solidFill>
          <a:latin typeface="+mn-lt"/>
          <a:ea typeface="+mn-ea"/>
          <a:cs typeface="+mn-cs"/>
        </a:defRPr>
      </a:lvl4pPr>
      <a:lvl5pPr marL="9196121" algn="l" defTabSz="2299030" rtl="0" eaLnBrk="1" latinLnBrk="0" hangingPunct="1">
        <a:defRPr sz="9100" kern="1200">
          <a:solidFill>
            <a:schemeClr val="tx1"/>
          </a:solidFill>
          <a:latin typeface="+mn-lt"/>
          <a:ea typeface="+mn-ea"/>
          <a:cs typeface="+mn-cs"/>
        </a:defRPr>
      </a:lvl5pPr>
      <a:lvl6pPr marL="11495151" algn="l" defTabSz="2299030" rtl="0" eaLnBrk="1" latinLnBrk="0" hangingPunct="1">
        <a:defRPr sz="9100" kern="1200">
          <a:solidFill>
            <a:schemeClr val="tx1"/>
          </a:solidFill>
          <a:latin typeface="+mn-lt"/>
          <a:ea typeface="+mn-ea"/>
          <a:cs typeface="+mn-cs"/>
        </a:defRPr>
      </a:lvl6pPr>
      <a:lvl7pPr marL="13794181" algn="l" defTabSz="2299030" rtl="0" eaLnBrk="1" latinLnBrk="0" hangingPunct="1">
        <a:defRPr sz="9100" kern="1200">
          <a:solidFill>
            <a:schemeClr val="tx1"/>
          </a:solidFill>
          <a:latin typeface="+mn-lt"/>
          <a:ea typeface="+mn-ea"/>
          <a:cs typeface="+mn-cs"/>
        </a:defRPr>
      </a:lvl7pPr>
      <a:lvl8pPr marL="16093211" algn="l" defTabSz="2299030" rtl="0" eaLnBrk="1" latinLnBrk="0" hangingPunct="1">
        <a:defRPr sz="9100" kern="1200">
          <a:solidFill>
            <a:schemeClr val="tx1"/>
          </a:solidFill>
          <a:latin typeface="+mn-lt"/>
          <a:ea typeface="+mn-ea"/>
          <a:cs typeface="+mn-cs"/>
        </a:defRPr>
      </a:lvl8pPr>
      <a:lvl9pPr marL="18392242" algn="l" defTabSz="2299030" rtl="0" eaLnBrk="1" latinLnBrk="0" hangingPunct="1">
        <a:defRPr sz="91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emf"/><Relationship Id="rId4" Type="http://schemas.openxmlformats.org/officeDocument/2006/relationships/image" Target="../media/image3.emf"/><Relationship Id="rId5" Type="http://schemas.openxmlformats.org/officeDocument/2006/relationships/image" Target="../media/image4.emf"/><Relationship Id="rId6" Type="http://schemas.openxmlformats.org/officeDocument/2006/relationships/image" Target="../media/image5.emf"/><Relationship Id="rId7" Type="http://schemas.openxmlformats.org/officeDocument/2006/relationships/image" Target="../media/image6.emf"/><Relationship Id="rId1" Type="http://schemas.openxmlformats.org/officeDocument/2006/relationships/slideLayout" Target="../slideLayouts/slideLayout1.xml"/><Relationship Id="rId2" Type="http://schemas.openxmlformats.org/officeDocument/2006/relationships/image" Target="../media/image1.jp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AS2014template5.jp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0"/>
            <a:ext cx="40233600" cy="40233600"/>
          </a:xfrm>
          <a:prstGeom prst="rect">
            <a:avLst/>
          </a:prstGeom>
        </p:spPr>
      </p:pic>
      <p:sp>
        <p:nvSpPr>
          <p:cNvPr id="6" name="TextBox 5"/>
          <p:cNvSpPr txBox="1"/>
          <p:nvPr/>
        </p:nvSpPr>
        <p:spPr>
          <a:xfrm>
            <a:off x="1" y="6431118"/>
            <a:ext cx="38918184" cy="3339376"/>
          </a:xfrm>
          <a:prstGeom prst="rect">
            <a:avLst/>
          </a:prstGeom>
          <a:noFill/>
        </p:spPr>
        <p:txBody>
          <a:bodyPr wrap="square" rtlCol="0">
            <a:spAutoFit/>
          </a:bodyPr>
          <a:lstStyle/>
          <a:p>
            <a:pPr algn="ctr"/>
            <a:r>
              <a:rPr lang="en-US" dirty="0" smtClean="0"/>
              <a:t>Analyzing Simulated LSST Surveys With MAF</a:t>
            </a:r>
          </a:p>
          <a:p>
            <a:pPr algn="ctr"/>
            <a:r>
              <a:rPr lang="en-US" sz="6000" dirty="0" smtClean="0"/>
              <a:t>Peter Yoachim, R. Lynne Jones, </a:t>
            </a:r>
            <a:r>
              <a:rPr lang="en-US" sz="6000" dirty="0" err="1" smtClean="0"/>
              <a:t>Srinivasan</a:t>
            </a:r>
            <a:r>
              <a:rPr lang="en-US" sz="6000" dirty="0" smtClean="0"/>
              <a:t> </a:t>
            </a:r>
            <a:r>
              <a:rPr lang="en-US" sz="6000" dirty="0" err="1" smtClean="0"/>
              <a:t>Chandrasekharan</a:t>
            </a:r>
            <a:r>
              <a:rPr lang="en-US" sz="6000" dirty="0" smtClean="0"/>
              <a:t>, Andrew P. Connolly, </a:t>
            </a:r>
            <a:r>
              <a:rPr lang="en-US" sz="6000" dirty="0" err="1" smtClean="0"/>
              <a:t>Kem</a:t>
            </a:r>
            <a:r>
              <a:rPr lang="en-US" sz="6000" dirty="0" smtClean="0"/>
              <a:t> H. Cook, </a:t>
            </a:r>
            <a:r>
              <a:rPr lang="en-US" sz="6000" dirty="0" err="1" smtClean="0"/>
              <a:t>Željko</a:t>
            </a:r>
            <a:r>
              <a:rPr lang="en-US" sz="6000" dirty="0" smtClean="0"/>
              <a:t> </a:t>
            </a:r>
            <a:r>
              <a:rPr lang="en-US" sz="6000" dirty="0" err="1" smtClean="0"/>
              <a:t>Ivezic</a:t>
            </a:r>
            <a:r>
              <a:rPr lang="en-US" sz="6000" dirty="0" smtClean="0"/>
              <a:t>, K. Simon </a:t>
            </a:r>
            <a:r>
              <a:rPr lang="en-US" sz="6000" dirty="0" err="1" smtClean="0"/>
              <a:t>Krughoff</a:t>
            </a:r>
            <a:r>
              <a:rPr lang="en-US" sz="6000" dirty="0" smtClean="0"/>
              <a:t>, Catherine </a:t>
            </a:r>
            <a:r>
              <a:rPr lang="en-US" sz="6000" dirty="0" err="1" smtClean="0"/>
              <a:t>Petry</a:t>
            </a:r>
            <a:r>
              <a:rPr lang="en-US" sz="6000" dirty="0" smtClean="0"/>
              <a:t>, Stephen T. Ridgway</a:t>
            </a:r>
            <a:endParaRPr lang="en-US" sz="6000" dirty="0"/>
          </a:p>
        </p:txBody>
      </p:sp>
      <p:sp>
        <p:nvSpPr>
          <p:cNvPr id="7" name="TextBox 6"/>
          <p:cNvSpPr txBox="1"/>
          <p:nvPr/>
        </p:nvSpPr>
        <p:spPr>
          <a:xfrm>
            <a:off x="976840" y="10070565"/>
            <a:ext cx="39256759" cy="2862322"/>
          </a:xfrm>
          <a:prstGeom prst="rect">
            <a:avLst/>
          </a:prstGeom>
          <a:noFill/>
        </p:spPr>
        <p:txBody>
          <a:bodyPr wrap="square" rtlCol="0">
            <a:spAutoFit/>
          </a:bodyPr>
          <a:lstStyle/>
          <a:p>
            <a:r>
              <a:rPr lang="en-US" sz="3600" dirty="0" smtClean="0"/>
              <a:t>Abstract:</a:t>
            </a:r>
          </a:p>
          <a:p>
            <a:r>
              <a:rPr lang="en-US" sz="3600" dirty="0" smtClean="0"/>
              <a:t>The LSST will make around 2.5 million observations in 6 filters over a 10-year survey.  Optimizing the scheduling of these observations involves a variety of scientific trade-offs.  We illustrate the wide variety of survey metrics that can be designed and implemented with the Metrics Analysis Framework using simulated LSST surveys.  In particular, we illustrate how MAF can (1) be used to compare dithering strategies, (2) quantify how well the observing cadence allows for the characterization of periodic sources, and (3) quantify how efficiently the survey discovers solar system objects. There is nothing LSST-specific about MAF, and we show how it can be easily extended to analyze other surveys such as Stripe 82 in SDSS.</a:t>
            </a:r>
            <a:endParaRPr lang="en-US" sz="3600" dirty="0"/>
          </a:p>
        </p:txBody>
      </p:sp>
      <p:pic>
        <p:nvPicPr>
          <p:cNvPr id="8" name="Picture 7" descr="ops1_1140_CoaddM5_r_dithered_HEAL_PowerSpectrum.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232878" y="20933401"/>
            <a:ext cx="7315200" cy="5486400"/>
          </a:xfrm>
          <a:prstGeom prst="rect">
            <a:avLst/>
          </a:prstGeom>
        </p:spPr>
      </p:pic>
      <p:pic>
        <p:nvPicPr>
          <p:cNvPr id="9" name="Picture 8" descr="ops1_1140_CoaddM5_r_dithered_HEAL_SkyMap.pdf"/>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127134" y="16239484"/>
            <a:ext cx="7772400" cy="4940300"/>
          </a:xfrm>
          <a:prstGeom prst="rect">
            <a:avLst/>
          </a:prstGeom>
        </p:spPr>
      </p:pic>
      <p:pic>
        <p:nvPicPr>
          <p:cNvPr id="10" name="Picture 9" descr="ops1_1140_CoaddM5_r_HEAL_PowerSpectrum.pdf"/>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917678" y="20933401"/>
            <a:ext cx="7315200" cy="5486400"/>
          </a:xfrm>
          <a:prstGeom prst="rect">
            <a:avLst/>
          </a:prstGeom>
        </p:spPr>
      </p:pic>
      <p:pic>
        <p:nvPicPr>
          <p:cNvPr id="11" name="Picture 10" descr="ops1_1140_CoaddM5_r_HEAL_SkyMap.pdf"/>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2917678" y="16239484"/>
            <a:ext cx="7772400" cy="4940300"/>
          </a:xfrm>
          <a:prstGeom prst="rect">
            <a:avLst/>
          </a:prstGeom>
        </p:spPr>
      </p:pic>
      <p:sp>
        <p:nvSpPr>
          <p:cNvPr id="12" name="TextBox 11"/>
          <p:cNvSpPr txBox="1"/>
          <p:nvPr/>
        </p:nvSpPr>
        <p:spPr>
          <a:xfrm>
            <a:off x="3907360" y="27223724"/>
            <a:ext cx="13640718" cy="646331"/>
          </a:xfrm>
          <a:prstGeom prst="rect">
            <a:avLst/>
          </a:prstGeom>
          <a:noFill/>
        </p:spPr>
        <p:txBody>
          <a:bodyPr wrap="square" rtlCol="0">
            <a:spAutoFit/>
          </a:bodyPr>
          <a:lstStyle/>
          <a:p>
            <a:r>
              <a:rPr lang="en-US" sz="3600" dirty="0" smtClean="0"/>
              <a:t>The </a:t>
            </a:r>
            <a:r>
              <a:rPr lang="en-US" sz="3600" dirty="0" err="1" smtClean="0"/>
              <a:t>coadded</a:t>
            </a:r>
            <a:r>
              <a:rPr lang="en-US" sz="3600" dirty="0" smtClean="0"/>
              <a:t> depth in the </a:t>
            </a:r>
            <a:r>
              <a:rPr lang="en-US" sz="3600" i="1" dirty="0" smtClean="0"/>
              <a:t>r </a:t>
            </a:r>
            <a:r>
              <a:rPr lang="en-US" sz="3600" dirty="0" smtClean="0"/>
              <a:t>filter from a simulated LSST survey. </a:t>
            </a:r>
            <a:endParaRPr lang="en-US" sz="3600" dirty="0"/>
          </a:p>
        </p:txBody>
      </p:sp>
      <p:pic>
        <p:nvPicPr>
          <p:cNvPr id="14" name="Picture 13" descr="stripe82_Mean_psfWidth_r_and_nStars_gt_0_and_nGalaxy_gt_0_HEAL_SkyMap.pdf"/>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30378400" y="18436584"/>
            <a:ext cx="7315200" cy="5486400"/>
          </a:xfrm>
          <a:prstGeom prst="rect">
            <a:avLst/>
          </a:prstGeom>
        </p:spPr>
      </p:pic>
      <p:sp>
        <p:nvSpPr>
          <p:cNvPr id="15" name="TextBox 14"/>
          <p:cNvSpPr txBox="1"/>
          <p:nvPr/>
        </p:nvSpPr>
        <p:spPr>
          <a:xfrm>
            <a:off x="30886400" y="23922984"/>
            <a:ext cx="6807200" cy="1200329"/>
          </a:xfrm>
          <a:prstGeom prst="rect">
            <a:avLst/>
          </a:prstGeom>
          <a:noFill/>
        </p:spPr>
        <p:txBody>
          <a:bodyPr wrap="square" rtlCol="0">
            <a:spAutoFit/>
          </a:bodyPr>
          <a:lstStyle/>
          <a:p>
            <a:r>
              <a:rPr lang="en-US" sz="3600" dirty="0" smtClean="0"/>
              <a:t>The mean seeing across the SDSS Stripe 82</a:t>
            </a:r>
            <a:endParaRPr lang="en-US" sz="3600" dirty="0"/>
          </a:p>
        </p:txBody>
      </p:sp>
    </p:spTree>
    <p:extLst>
      <p:ext uri="{BB962C8B-B14F-4D97-AF65-F5344CB8AC3E}">
        <p14:creationId xmlns:p14="http://schemas.microsoft.com/office/powerpoint/2010/main" val="1690860188"/>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49</TotalTime>
  <Words>200</Words>
  <Application>Microsoft Macintosh PowerPoint</Application>
  <PresentationFormat>Custom</PresentationFormat>
  <Paragraphs>6</Paragraphs>
  <Slides>1</Slides>
  <Notes>0</Notes>
  <HiddenSlides>0</HiddenSlides>
  <MMClips>0</MMClips>
  <ScaleCrop>false</ScaleCrop>
  <HeadingPairs>
    <vt:vector size="4" baseType="variant">
      <vt:variant>
        <vt:lpstr>Theme</vt:lpstr>
      </vt:variant>
      <vt:variant>
        <vt:i4>1</vt:i4>
      </vt:variant>
      <vt:variant>
        <vt:lpstr>Slide Titles</vt:lpstr>
      </vt:variant>
      <vt:variant>
        <vt:i4>1</vt:i4>
      </vt:variant>
    </vt:vector>
  </HeadingPairs>
  <TitlesOfParts>
    <vt:vector size="2" baseType="lpstr">
      <vt:lpstr>Office Theme</vt:lpstr>
      <vt:lpstr>PowerPoint Presentation</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Peter Yoachim</dc:creator>
  <cp:lastModifiedBy>Peter Yoachim</cp:lastModifiedBy>
  <cp:revision>5</cp:revision>
  <dcterms:created xsi:type="dcterms:W3CDTF">2014-12-16T19:04:39Z</dcterms:created>
  <dcterms:modified xsi:type="dcterms:W3CDTF">2014-12-16T19:54:38Z</dcterms:modified>
</cp:coreProperties>
</file>

<file path=docProps/thumbnail.jpeg>
</file>